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062664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читатели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8208912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«Железобетонные и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каменные конструкции».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Представленный материал содержит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библиографических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описаний документов.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Хронологический охват обзора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ХТИ-филиала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СФУ, в корпусе «Б» по адресу: ул. Комарова, 15 (2 этаж), аудитория № 202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38.53</a:t>
            </a:r>
          </a:p>
          <a:p>
            <a:r>
              <a:rPr lang="ru-RU" sz="1800" dirty="0" smtClean="0"/>
              <a:t>К 60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Колмогоров, А. Г. </a:t>
            </a:r>
          </a:p>
          <a:p>
            <a:r>
              <a:rPr lang="ru-RU" sz="1800" dirty="0" smtClean="0"/>
              <a:t>Расчет железобетонных конструкций  по российским и зарубежным нормам : учебное издание / А. Г. Колмогоров, В. С. Плевков. - М. : АСВ, 2011. - 496 с.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r>
              <a:rPr lang="ru-RU" sz="1800" dirty="0" smtClean="0"/>
              <a:t>Аннотация: Изложены основные положения расчета и конструирования железобетонных конструкций по российским нормам (</a:t>
            </a:r>
            <a:r>
              <a:rPr lang="ru-RU" sz="1800" dirty="0" err="1" smtClean="0"/>
              <a:t>СНиП</a:t>
            </a:r>
            <a:r>
              <a:rPr lang="ru-RU" sz="1800" dirty="0" smtClean="0"/>
              <a:t> 2.03.01-84* и </a:t>
            </a:r>
            <a:r>
              <a:rPr lang="ru-RU" sz="1800" dirty="0" err="1" smtClean="0"/>
              <a:t>СНиП</a:t>
            </a:r>
            <a:r>
              <a:rPr lang="ru-RU" sz="1800" dirty="0" smtClean="0"/>
              <a:t> 52-0102003) нормам Франции ВАЕЛ-91 и Великобритании СР 110, нормам ФРГ ДИН 1045, нормам США АСИ 318 и Кодексу ЕКБ/ФИП.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024336" cy="472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60648"/>
            <a:ext cx="5184576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</a:t>
            </a:r>
          </a:p>
          <a:p>
            <a:r>
              <a:rPr lang="ru-RU" sz="1800" dirty="0" smtClean="0"/>
              <a:t>К 82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err="1" smtClean="0"/>
              <a:t>Кривошапко</a:t>
            </a:r>
            <a:r>
              <a:rPr lang="ru-RU" sz="1800" dirty="0" smtClean="0"/>
              <a:t>, С. Н.</a:t>
            </a:r>
          </a:p>
          <a:p>
            <a:r>
              <a:rPr lang="ru-RU" sz="1800" dirty="0" smtClean="0"/>
              <a:t>Архитектурно-строительные конструкции : учебник / С. Н. </a:t>
            </a:r>
            <a:r>
              <a:rPr lang="ru-RU" sz="1800" dirty="0" err="1" smtClean="0"/>
              <a:t>Кривошапко</a:t>
            </a:r>
            <a:r>
              <a:rPr lang="ru-RU" sz="1800" dirty="0" smtClean="0"/>
              <a:t>, В. В. </a:t>
            </a:r>
            <a:r>
              <a:rPr lang="ru-RU" sz="1800" dirty="0" err="1" smtClean="0"/>
              <a:t>Галишникова</a:t>
            </a:r>
            <a:r>
              <a:rPr lang="ru-RU" sz="1800" dirty="0" smtClean="0"/>
              <a:t>. - М. :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2014. - 476 с. - (Бакалавр. Академический курс)</a:t>
            </a:r>
          </a:p>
          <a:p>
            <a:r>
              <a:rPr lang="ru-RU" sz="1800" dirty="0" smtClean="0"/>
              <a:t> Экземпляры: всего:10 -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.(8),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sz="1800" dirty="0" smtClean="0"/>
              <a:t>Аннотация: В книге приведены общие понятия о физико-механических свойствах конструкционных материалов, рассмотрены основные архитектурно-строительные конструкции.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32655"/>
            <a:ext cx="3347417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</a:t>
            </a:r>
          </a:p>
          <a:p>
            <a:r>
              <a:rPr lang="ru-RU" sz="1800" dirty="0" smtClean="0"/>
              <a:t>К 89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Кузнецов, В. С.</a:t>
            </a:r>
          </a:p>
          <a:p>
            <a:r>
              <a:rPr lang="ru-RU" sz="1800" dirty="0" smtClean="0"/>
              <a:t>Железобетонные и каменные конструкции : учебное издание / В. С. Кузнецов. - 2-е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М. : Издательство АС В, 2015. - 368 с.</a:t>
            </a:r>
          </a:p>
          <a:p>
            <a:r>
              <a:rPr lang="ru-RU" sz="1800" dirty="0" smtClean="0"/>
              <a:t> Экземпляры: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.(13),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sz="1800" dirty="0" smtClean="0"/>
              <a:t>Аннотация: В учебнике рассмотрены вопросы проектирования железобетонных и каменных конструкций (теоретический курс, практические занятия, курсовое проектирование).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8803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38.53</a:t>
            </a:r>
          </a:p>
          <a:p>
            <a:r>
              <a:rPr lang="ru-RU" sz="1800" dirty="0" smtClean="0"/>
              <a:t>К 89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Кузнецов, В. С.</a:t>
            </a:r>
          </a:p>
          <a:p>
            <a:r>
              <a:rPr lang="ru-RU" sz="1800" dirty="0" smtClean="0"/>
              <a:t>Железобетонные монолитные перекрытия и каменные конструкции многоэтажных зданий. Курсовое и дипломное проектирование : учебное пособие.; рекомендовано УМО для студентов, обучающихся по специальности "Промышленное и гражданское строительство" / В. С. Кузнецов, А. Н. Малахова, Е. А. </a:t>
            </a:r>
            <a:r>
              <a:rPr lang="ru-RU" sz="1800" dirty="0" err="1" smtClean="0"/>
              <a:t>Прокуронова</a:t>
            </a:r>
            <a:r>
              <a:rPr lang="ru-RU" sz="1800" dirty="0" smtClean="0"/>
              <a:t>. - М. :  АСВ, 2011. - 215 с.</a:t>
            </a:r>
          </a:p>
          <a:p>
            <a:r>
              <a:rPr lang="ru-RU" sz="1800" dirty="0" smtClean="0"/>
              <a:t> Экземпляры: всего:24 -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.(22),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sz="1800" dirty="0" smtClean="0"/>
              <a:t>Аннотация: Рассмотрены вопросы проектирования наиболее часто встречающихся на практике монолитных перекрытий, а также кирпичных стен, столбов и фундаментов многоэтажных зданий. Все положения по проектированию железобетонных конструкций  основаны на СП 52-101-2003. Учебное пособие содержит солидный нормативно - справочный материал по рассматриваемой тематике.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024336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38.53</a:t>
            </a:r>
          </a:p>
          <a:p>
            <a:r>
              <a:rPr lang="ru-RU" sz="1800" dirty="0" smtClean="0"/>
              <a:t>М 18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Малахова, А. Н. </a:t>
            </a:r>
          </a:p>
          <a:p>
            <a:r>
              <a:rPr lang="ru-RU" sz="1800" dirty="0" smtClean="0"/>
              <a:t>Железобетонные и каменные конструкции : учеб. пособие.; рекомендовано УМО вузов  РФ / Анна Николаевна А.Н. - М. : АСВ, 2011. - 160 с.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r>
              <a:rPr lang="ru-RU" sz="1800" dirty="0" smtClean="0"/>
              <a:t>Аннотация: Материал учебного пособия составлен на основе действующих нормативных документов по проектированию железобетонных и каменных конструкций  и отражает опыт вузовского преподавания дисциплины "Железобетонные и каменные конструкции", включен материал по подбору сборных железобетонных конструкций по строительному каталогу, рассмотрено проектирование железобетонных конструкций с использованием программного комплекса ЛИРА, отдельно изложено армирование железобетонных конструкций.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0243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38.53</a:t>
            </a:r>
          </a:p>
          <a:p>
            <a:r>
              <a:rPr lang="ru-RU" sz="1800" dirty="0" smtClean="0"/>
              <a:t>М 18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Малахова, А. Н. </a:t>
            </a:r>
          </a:p>
          <a:p>
            <a:r>
              <a:rPr lang="ru-RU" sz="1800" dirty="0" smtClean="0"/>
              <a:t>Проектирование железобетонных и металлических лестниц : учебное пособие / А. Н. Малахова, Д. В. Морозова. - М. : АСВ, 2011. - 168 с.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.(12)</a:t>
            </a:r>
          </a:p>
          <a:p>
            <a:r>
              <a:rPr lang="ru-RU" sz="1800" dirty="0" smtClean="0"/>
              <a:t>Аннотация: Рассматриваются вопросы подбора, расчета и конструирования железобетонных и металлических лестниц. Описывается подбор по строительному каталогу сборных элементов лестниц.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9523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38.53</a:t>
            </a:r>
          </a:p>
          <a:p>
            <a:r>
              <a:rPr lang="ru-RU" sz="1800" dirty="0" smtClean="0"/>
              <a:t>П 38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Плевков, В. С.  </a:t>
            </a:r>
          </a:p>
          <a:p>
            <a:r>
              <a:rPr lang="ru-RU" sz="1800" dirty="0" smtClean="0"/>
              <a:t>Железобетонные и каменные конструкции сейсмостойких зданий и сооружений : учебное пособие / В. С. Плевков, А. И. </a:t>
            </a:r>
            <a:r>
              <a:rPr lang="ru-RU" sz="1800" dirty="0" err="1" smtClean="0"/>
              <a:t>Мальганов</a:t>
            </a:r>
            <a:r>
              <a:rPr lang="ru-RU" sz="1800" dirty="0" smtClean="0"/>
              <a:t>, И. В. </a:t>
            </a:r>
            <a:r>
              <a:rPr lang="ru-RU" sz="1800" dirty="0" err="1" smtClean="0"/>
              <a:t>Балдин</a:t>
            </a:r>
            <a:r>
              <a:rPr lang="ru-RU" sz="1800" dirty="0" smtClean="0"/>
              <a:t>. - М. : АСВ, 2012. - 290 с.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r>
              <a:rPr lang="ru-RU" sz="1800" dirty="0" smtClean="0"/>
              <a:t>Аннотация: Рассмотрены вопросы, связанные с оценкой сейсмических воздействий на конструкции зданий и сооружений, приведены железобетонные и каменные конструкции зданий и сооружений для строительства в сейсмически опасных районах.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16835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60648"/>
            <a:ext cx="5256584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38.53</a:t>
            </a:r>
          </a:p>
          <a:p>
            <a:r>
              <a:rPr lang="ru-RU" sz="1800" dirty="0" smtClean="0"/>
              <a:t>П 38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Плевков, В. С. </a:t>
            </a:r>
          </a:p>
          <a:p>
            <a:r>
              <a:rPr lang="ru-RU" sz="1800" dirty="0" smtClean="0"/>
              <a:t>Лабораторные работы по курсу "Железобетонные и каменные конструкции : учебное пособие.; рекомендовано УМО вузов РФ / В. С. Плевков, А. И. </a:t>
            </a:r>
            <a:r>
              <a:rPr lang="ru-RU" sz="1800" dirty="0" err="1" smtClean="0"/>
              <a:t>Мальганов</a:t>
            </a:r>
            <a:r>
              <a:rPr lang="ru-RU" sz="1800" dirty="0" smtClean="0"/>
              <a:t>, И. В. </a:t>
            </a:r>
            <a:r>
              <a:rPr lang="ru-RU" sz="1800" dirty="0" err="1" smtClean="0"/>
              <a:t>Балдин</a:t>
            </a:r>
            <a:r>
              <a:rPr lang="ru-RU" sz="1800" dirty="0" smtClean="0"/>
              <a:t>. - М. : АСВ, 2010. - 189 с.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r>
              <a:rPr lang="ru-RU" sz="1800" dirty="0" smtClean="0"/>
              <a:t>Аннотация: Пособие содержит 11 лабораторных работ, посвященных испытанию железобетонных и каменных элементов при различных видах напряженного состояния, исследованию прочных и деформированных свойств материалов строительных конструкций (арматуры, бетона, кирпича, раствора).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3275409" cy="530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38.51</a:t>
            </a:r>
          </a:p>
          <a:p>
            <a:r>
              <a:rPr lang="ru-RU" sz="1800" dirty="0" smtClean="0"/>
              <a:t>С 59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Соколов, Б. С.  </a:t>
            </a:r>
          </a:p>
          <a:p>
            <a:r>
              <a:rPr lang="ru-RU" sz="1800" dirty="0" smtClean="0"/>
              <a:t>Каменные и армокаменные конструкции : автоматизированный учебный комплекс / Б. С. Соколов, А. Б. </a:t>
            </a:r>
            <a:r>
              <a:rPr lang="ru-RU" sz="1800" dirty="0" err="1" smtClean="0"/>
              <a:t>Антаков</a:t>
            </a:r>
            <a:r>
              <a:rPr lang="ru-RU" sz="1800" dirty="0" smtClean="0"/>
              <a:t>. - М. : Ассоциация строительных вузов, 2008. - 96 с.</a:t>
            </a:r>
          </a:p>
          <a:p>
            <a:r>
              <a:rPr lang="ru-RU" sz="1800" dirty="0" smtClean="0"/>
              <a:t> Экземпляры: всего:5 -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.(4)</a:t>
            </a:r>
          </a:p>
          <a:p>
            <a:r>
              <a:rPr lang="ru-RU" sz="1800" dirty="0" smtClean="0"/>
              <a:t>Аннотация: В издании изложен теоретический раздел электронного учебника "Каменные и армокаменные конструкции".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9523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38.53</a:t>
            </a:r>
          </a:p>
          <a:p>
            <a:r>
              <a:rPr lang="ru-RU" sz="1800" dirty="0" smtClean="0"/>
              <a:t>А 51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Алмазов, В. О.</a:t>
            </a:r>
          </a:p>
          <a:p>
            <a:r>
              <a:rPr lang="ru-RU" sz="1800" dirty="0" smtClean="0"/>
              <a:t>Проектирование железобетонных конструкций по ЕВРОНОРМАМ : научное издание / В. О. Алмазов. - М. : Ассоциация строительных вузов, 2007. - 216 с.</a:t>
            </a:r>
          </a:p>
          <a:p>
            <a:r>
              <a:rPr lang="ru-RU" sz="1800" dirty="0" smtClean="0"/>
              <a:t> Экземпляры: всего:5 -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.(5)</a:t>
            </a:r>
          </a:p>
          <a:p>
            <a:r>
              <a:rPr lang="ru-RU" sz="1800" dirty="0" smtClean="0"/>
              <a:t>Аннотация: В книге приведены требования к бетону и арматуре, принципы проектирования железобетонных конструкций.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8083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38.51</a:t>
            </a:r>
          </a:p>
          <a:p>
            <a:r>
              <a:rPr lang="ru-RU" sz="1800" dirty="0" smtClean="0"/>
              <a:t>Б 38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Бедов, А. И.</a:t>
            </a:r>
          </a:p>
          <a:p>
            <a:r>
              <a:rPr lang="ru-RU" sz="1800" dirty="0" smtClean="0"/>
              <a:t>Проектирование каменных и армокаменных конструкций : учебное пособие.; рекомендовано УМО РФ по образованию в области строительства / А. И. Бедов, Т. А. </a:t>
            </a:r>
            <a:r>
              <a:rPr lang="ru-RU" sz="1800" dirty="0" err="1" smtClean="0"/>
              <a:t>Щепетьева</a:t>
            </a:r>
            <a:r>
              <a:rPr lang="ru-RU" sz="1800" dirty="0" smtClean="0"/>
              <a:t>. - М. : АСВ, 2008. - 240 с.</a:t>
            </a:r>
          </a:p>
          <a:p>
            <a:r>
              <a:rPr lang="ru-RU" sz="1800" dirty="0" smtClean="0"/>
              <a:t> Экземпляры: всего:10 -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.(9),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r>
              <a:rPr lang="ru-RU" sz="1800" dirty="0" smtClean="0"/>
              <a:t>Аннотация: Рассмотрены механические свойства материалов, применяемых для каменных и армокаменных конструкций, изложены основные положения расчета и конструирования каменных и армокаменных конструкций в соответствии с действующими нормами; отражены особенности проектирования рассматриваемых конструкций, возводимых в зимнее время, а также вопросы технико-экономической оценки конструкций из каменной кладки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32656"/>
            <a:ext cx="32754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38.51</a:t>
            </a:r>
          </a:p>
          <a:p>
            <a:r>
              <a:rPr lang="ru-RU" sz="1800" dirty="0" smtClean="0"/>
              <a:t>Б 38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Бедов, А.И. </a:t>
            </a:r>
          </a:p>
          <a:p>
            <a:r>
              <a:rPr lang="ru-RU" sz="1800" dirty="0" smtClean="0"/>
              <a:t>Проектирование, восстановление и усиление каменных и армокаменных конструкций : учебное пособие.; допущено МО РФ / А. И. Бедов, А. И. </a:t>
            </a:r>
            <a:r>
              <a:rPr lang="ru-RU" sz="1800" dirty="0" err="1" smtClean="0"/>
              <a:t>Габитов</a:t>
            </a:r>
            <a:r>
              <a:rPr lang="ru-RU" sz="1800" dirty="0" smtClean="0"/>
              <a:t>. - М. : АСВ, 2008. - 568 с.</a:t>
            </a:r>
          </a:p>
          <a:p>
            <a:r>
              <a:rPr lang="ru-RU" sz="1800" dirty="0" smtClean="0"/>
              <a:t> Экземпляры: всего:5 -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.(4),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r>
              <a:rPr lang="ru-RU" sz="1800" dirty="0" smtClean="0"/>
              <a:t>Аннотация: Учебное пособие составлено в соответствии с программами общего и специального курсов по дисциплине "Железобетонные и каменные конструкции" и отражает вопросы проектирования, восстановления и усиления конструкций и элементов зданий, выполненных из каменной кладки, крупных блоков и кирпичных панелей.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114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38.634</a:t>
            </a:r>
          </a:p>
          <a:p>
            <a:r>
              <a:rPr lang="ru-RU" sz="1800" dirty="0" smtClean="0"/>
              <a:t>В 67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Волков С.А. </a:t>
            </a:r>
          </a:p>
          <a:p>
            <a:r>
              <a:rPr lang="ru-RU" sz="1800" dirty="0" smtClean="0"/>
              <a:t>Технологии и оборудование для производства арматурных изделий и конструкций : учебное пособие / С. А. Волков. - СПб. : Лань, 2012. - 336 с.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.(10),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sz="1800" dirty="0" smtClean="0"/>
              <a:t>Аннотация: Излагаются сведения о применении технологий и оборудования для арматурных работ.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60648"/>
            <a:ext cx="327540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38.51</a:t>
            </a:r>
          </a:p>
          <a:p>
            <a:r>
              <a:rPr lang="ru-RU" sz="1800" dirty="0" smtClean="0"/>
              <a:t>Г 12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err="1" smtClean="0"/>
              <a:t>Габрусенко</a:t>
            </a:r>
            <a:r>
              <a:rPr lang="ru-RU" sz="1800" dirty="0" smtClean="0"/>
              <a:t>, В.В. </a:t>
            </a:r>
          </a:p>
          <a:p>
            <a:r>
              <a:rPr lang="ru-RU" sz="1800" dirty="0" smtClean="0"/>
              <a:t>Основы проектирования каменных и армокаменных конструкций в вопросах и ответах [Электронный ресурс] : учебное пособие / В. В. </a:t>
            </a:r>
            <a:r>
              <a:rPr lang="ru-RU" sz="1800" dirty="0" err="1" smtClean="0"/>
              <a:t>Габрусенко</a:t>
            </a:r>
            <a:r>
              <a:rPr lang="ru-RU" sz="1800" dirty="0" smtClean="0"/>
              <a:t>. - 2-е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- М. : Издательство АСВ, 2015. - 152 с.: </a:t>
            </a:r>
            <a:r>
              <a:rPr lang="ru-RU" sz="1800" dirty="0" err="1" smtClean="0"/>
              <a:t>sd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Экземпляры: всего:15 -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.(13)</a:t>
            </a:r>
          </a:p>
          <a:p>
            <a:r>
              <a:rPr lang="ru-RU" sz="1800" dirty="0" smtClean="0"/>
              <a:t>Аннотация: Учебное пособие разработано на основе новых норм проектирования каменных и армокаменных конструкций (СП 15.13330) и предназначено студентам строительных специальностей вузов.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0963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38.626</a:t>
            </a:r>
          </a:p>
          <a:p>
            <a:r>
              <a:rPr lang="ru-RU" sz="1800" dirty="0" smtClean="0"/>
              <a:t>Д 76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Дружинина, О. Э.</a:t>
            </a:r>
          </a:p>
          <a:p>
            <a:r>
              <a:rPr lang="ru-RU" sz="1800" dirty="0" smtClean="0"/>
              <a:t>Возведение зданий и сооружений с применением монолитного бетона и железобетона: технологии устойчивого развития : учебное пособие.; допущено УМО по образованию в области архитектуры / О. Э. Дружинина, Н. Е. </a:t>
            </a:r>
            <a:r>
              <a:rPr lang="ru-RU" sz="1800" dirty="0" err="1" smtClean="0"/>
              <a:t>Муштаева</a:t>
            </a:r>
            <a:r>
              <a:rPr lang="ru-RU" sz="1800" dirty="0" smtClean="0"/>
              <a:t>. - М. : ИНФРА-М, 2013. - 128 с. - (Строительные технологии для архитекторов)</a:t>
            </a:r>
          </a:p>
          <a:p>
            <a:r>
              <a:rPr lang="ru-RU" sz="1800" dirty="0" smtClean="0"/>
              <a:t> Экземпляры: всего:24 -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.(22),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sz="1800" dirty="0" smtClean="0"/>
              <a:t>Аннотация: Освещены архитектурные, технологические и экологические аспекты применения монолитного бетона и железобетона, раскрыты принципы устойчивого развития и приведены критерии экологической устойчивости при строительстве зданий и сооружений.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31683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38.53</a:t>
            </a:r>
          </a:p>
          <a:p>
            <a:r>
              <a:rPr lang="ru-RU" sz="1800" dirty="0" smtClean="0"/>
              <a:t>Ж 51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Железобетонные и каменные конструкции : учебник.; рекомендовано Государственным образовательным учреждением "Московский государственный  строительный университет" / О. Г. </a:t>
            </a:r>
            <a:r>
              <a:rPr lang="ru-RU" sz="1800" dirty="0" err="1" smtClean="0"/>
              <a:t>Кумпяк</a:t>
            </a:r>
            <a:r>
              <a:rPr lang="ru-RU" sz="1800" dirty="0" smtClean="0"/>
              <a:t> [и др.]. - М. : АСВ, 2011. - 672 с.</a:t>
            </a:r>
          </a:p>
          <a:p>
            <a:r>
              <a:rPr lang="ru-RU" sz="1800" dirty="0" smtClean="0"/>
              <a:t> Экземпляры: всего:23 -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.(21),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sz="1800" dirty="0" smtClean="0"/>
              <a:t>Аннотация: Представляет собой курс лекций по железобетонным и каменным конструкциям, по </a:t>
            </a:r>
            <a:r>
              <a:rPr lang="ru-RU" sz="1800" dirty="0" err="1" smtClean="0"/>
              <a:t>физико</a:t>
            </a:r>
            <a:r>
              <a:rPr lang="ru-RU" sz="1800" dirty="0" smtClean="0"/>
              <a:t> - механическим свойствам бетона, арматуры и железобетона, также расчета железобетонных конструкций по предельным состояниям и применение данного метода к расчету </a:t>
            </a:r>
            <a:r>
              <a:rPr lang="ru-RU" sz="1800" dirty="0" smtClean="0"/>
              <a:t>конструкций.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0963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38.51</a:t>
            </a:r>
          </a:p>
          <a:p>
            <a:r>
              <a:rPr lang="ru-RU" sz="1800" dirty="0" smtClean="0"/>
              <a:t>Ж 74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err="1" smtClean="0"/>
              <a:t>Житушкин</a:t>
            </a:r>
            <a:r>
              <a:rPr lang="ru-RU" sz="1800" dirty="0" smtClean="0"/>
              <a:t>, В. Г.</a:t>
            </a:r>
          </a:p>
          <a:p>
            <a:r>
              <a:rPr lang="ru-RU" sz="1800" dirty="0" smtClean="0"/>
              <a:t>Усиление каменных и деревянных конструкций : учебное пособие.; рекомендовано УМО вузов РФ по образованию в области строительства / В. Г. </a:t>
            </a:r>
            <a:r>
              <a:rPr lang="ru-RU" sz="1800" dirty="0" err="1" smtClean="0"/>
              <a:t>Житушкин</a:t>
            </a:r>
            <a:r>
              <a:rPr lang="ru-RU" sz="1800" dirty="0" smtClean="0"/>
              <a:t>. - 2-е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АСВ, 2009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.(10),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sz="1800" dirty="0" smtClean="0"/>
              <a:t>Аннотация: Излагаются методики определения прочности каменной кладки, древесины деревянных конструкций при обследовании их состояния.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32403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150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Уважаемые читатели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bibl2</cp:lastModifiedBy>
  <cp:revision>3</cp:revision>
  <dcterms:modified xsi:type="dcterms:W3CDTF">2017-03-25T06:19:44Z</dcterms:modified>
</cp:coreProperties>
</file>